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Garamon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hN1XoSSMmDJduiDKaN0GrGoa4I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14F08E5-5E43-4FD9-A43E-677F2992D9B0}">
  <a:tblStyle styleId="{314F08E5-5E43-4FD9-A43E-677F2992D9B0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bold.fntdata"/><Relationship Id="rId12" Type="http://schemas.openxmlformats.org/officeDocument/2006/relationships/font" Target="fonts/Garamo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boldItalic.fntdata"/><Relationship Id="rId14" Type="http://schemas.openxmlformats.org/officeDocument/2006/relationships/font" Target="fonts/Garamond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35e4421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ca035e4421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35e4421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ca035e4421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1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6298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{314F08E5-5E43-4FD9-A43E-677F2992D9B0}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Lourdes Espinoza Cubillo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Mercantil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1"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Aguirre Martínez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08-11-I-202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Celia Guadalupe Solís Espinoza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Alfonso González Zozaya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 y Conciliador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Eugenia Puente López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Aglaé Abegain Córdova López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Adriana Berenice Vásquez Canales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Esmeralda Guzmán Fuentes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Letrado Civil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08-09-I-202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{314F08E5-5E43-4FD9-A43E-677F2992D9B0}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Fernanda Reyes Huitrón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10-11-I-202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Trinidad Pérez del Bosque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Único de la Región Carbonífera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y 17-I-202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Farías Cabello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del Refugio Luna Cazares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Martínez Morales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 y 22-I-202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Guadalupe Fragozo Rodríguez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{314F08E5-5E43-4FD9-A43E-677F2992D9B0}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Rubí Alarcón Treviño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Isabel Cristina Gómez Guajardo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de Torreón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19-30-I-202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Reyna Maribel García Ramos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Letrado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15-17-I-202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Mirna Lorena López Villegas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Penal Acusatorio y Oral de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01-I-30-VI-202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Nallely Itzel Ruiz Martínez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35e4421_0_1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{314F08E5-5E43-4FD9-A43E-677F2992D9B0}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Ruth Ramírez Benítez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Civil con Especialización Hipotecaria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Montserrat Hernández Varela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Magdalena Fuentes Flores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16-I-15-VII-202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 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Francisco García Rivera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25-I 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35e4421_0_1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35e4421_0_21"/>
          <p:cNvGraphicFramePr/>
          <p:nvPr/>
        </p:nvGraphicFramePr>
        <p:xfrm>
          <a:off x="517390" y="6434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{314F08E5-5E43-4FD9-A43E-677F2992D9B0}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Daisy Karina Sánchez Pérez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Encargada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de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Lorenzo Vivanco Quirarte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26,29 y 30-I-202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35e4421_0_2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